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00375"/>
            <a:ext cx="81629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37433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420888"/>
            <a:ext cx="47625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197553"/>
            <a:ext cx="3096344" cy="1170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6604" y="4197553"/>
            <a:ext cx="4563891" cy="1607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3572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107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9098"/>
            <a:ext cx="936104" cy="1287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132856"/>
            <a:ext cx="936104" cy="1287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25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396044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6162" y="4383137"/>
            <a:ext cx="396044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584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22513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4105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274" y="2348880"/>
            <a:ext cx="8580037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632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63691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8110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801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151216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40968"/>
            <a:ext cx="11521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6762750" cy="5373216"/>
            <a:chOff x="263352" y="1484784"/>
            <a:chExt cx="676275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6762750" cy="4029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5581650"/>
              <a:ext cx="2600325" cy="1276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4221088"/>
            <a:ext cx="5184576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46196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2429097"/>
            <a:ext cx="4691633" cy="1664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1058446" cy="5468738"/>
            <a:chOff x="263352" y="1340768"/>
            <a:chExt cx="11734800" cy="6052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348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068960"/>
              <a:ext cx="10725150" cy="432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7381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6767"/>
            <a:ext cx="10102998" cy="584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8806"/>
            <a:ext cx="9629030" cy="601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06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810" y="3429000"/>
            <a:ext cx="10081120" cy="267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122413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348"/>
            <a:ext cx="116776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5834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2210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4802" y="5256798"/>
            <a:ext cx="26015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8672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219744"/>
            <a:ext cx="515302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3428999"/>
            <a:ext cx="4435227" cy="184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5" y="3428999"/>
            <a:ext cx="5225033" cy="3312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140"/>
            <a:ext cx="11403010" cy="5598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